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89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580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68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12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28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4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7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68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63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797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66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E712-372F-4F5B-A350-31D841FAB169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2624-6DF8-42C0-842B-50A03AF1F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3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Οι περί Ίσης μεταχείρισης στην Απασχόληση και την Εργασία Νόμοι του 2004 έως 2009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34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«</a:t>
            </a:r>
            <a:r>
              <a:rPr lang="el-GR" b="1" dirty="0" smtClean="0"/>
              <a:t>Άμεση διάκριση</a:t>
            </a:r>
            <a:r>
              <a:rPr lang="el-GR" dirty="0" smtClean="0"/>
              <a:t>» υπάρχει όταν ένα πρόσωπο που ανήκει σε μια από τις προστατευόμενες ομάδες του άρθρου 3 του εν λόγω Νόμου υφίσταται, υπέστη ή θα υφίστατο, σε ανάλογη κατάσταση ένα άλλο πρόσωπο.</a:t>
            </a:r>
          </a:p>
          <a:p>
            <a:r>
              <a:rPr lang="el-GR" b="1" dirty="0" smtClean="0"/>
              <a:t>«Έμμεση διάκριση» </a:t>
            </a:r>
            <a:r>
              <a:rPr lang="el-GR" dirty="0" smtClean="0"/>
              <a:t>σημαίνει κάθε εκ πρώτης όψεως ουδέτερη διάταξη, κριτήριο ή πρακτική που ενδέχεται να προκαλέσει μειονεκτική μεταχείριση ενός προσώπου για έναν από τους λόγους που αναφέρονται στο άρθρο 3 του εν λόγω Νόμου σε σχέση με άλλα πρόσωπα, εκτός αν η εν λόγω διάταξη, κριτήριο ή πρακτική δικαιολογείται αντικειμενικά από ένα θεμιτό στόχο και τα μέσα για την επίτευξη του στόχου αυτού είναι πρόσφορα και αναγκαία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287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«Παρενόχληση» </a:t>
            </a:r>
            <a:r>
              <a:rPr lang="el-GR" dirty="0" smtClean="0"/>
              <a:t>σημαίνει την ανεπιθύμητη συμπεριφορά που εκφράζεται με λόγια ή με πράξεις και συνδέεται με ένα από τους λόγους που αναφέρονται στο άρθρο 3 με σκοπό ή αποτέλεσμα την προσβολή της αξιοπρέπειας ενός προσώπου και τη δημιουργία εκφοβιστικού, εχθρικού, εξευτελιστικού, ταπεινωτικού ή επιθετικού περιβάλλοντος.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81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 εφαρμογής των Νόμων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Καταπολέμηση των διακρίσεων λόγω φυλετικής ή </a:t>
            </a:r>
            <a:r>
              <a:rPr lang="el-GR" dirty="0" err="1" smtClean="0"/>
              <a:t>εθνοτικής</a:t>
            </a:r>
            <a:r>
              <a:rPr lang="el-GR" dirty="0" smtClean="0"/>
              <a:t> καταγωγής, θρησκείας ή πεποιθήσεων, ηλικίας ή σεξουαλικού προσανατολισμού στον τομέα της απασχόλησης και της εργασίας προκειμένου να υλοποιηθεί η αρχή της ίσης μεταχείρισης. </a:t>
            </a:r>
            <a:r>
              <a:rPr lang="el-GR" u="sng" dirty="0"/>
              <a:t>Ά</a:t>
            </a:r>
            <a:r>
              <a:rPr lang="el-GR" u="sng" dirty="0" smtClean="0"/>
              <a:t>ρθρο 3</a:t>
            </a:r>
          </a:p>
          <a:p>
            <a:r>
              <a:rPr lang="el-GR" dirty="0" smtClean="0"/>
              <a:t>Άρα λιγότερη </a:t>
            </a:r>
            <a:r>
              <a:rPr lang="el-GR" dirty="0" err="1" smtClean="0"/>
              <a:t>ευνοική</a:t>
            </a:r>
            <a:r>
              <a:rPr lang="el-GR" dirty="0" smtClean="0"/>
              <a:t> μεταχείριση κάποιου ατόμου στην εργασία σε οποιοδήποτε στάδιο της εργασιακής σχέσης η οποία οφείλεται σε ένα από τους πιο πάνω λόγους και δεν δικαιολογείται αντικειμενικά  τότε αυτή απαγορεύεται σύμφωνα με το Νόμο και υπόκειται σε ποινικές κυρώσεις.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18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Μέσα προστασίας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Εξώδικη Προστασία –Επίτροπο Διοίκησης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	Επιθεωρητές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Δικαστική Προστασία –Δικαστήριο Εργατικών Διαφορών και Επαρχιακό για </a:t>
            </a:r>
            <a:r>
              <a:rPr lang="el-GR" smtClean="0"/>
              <a:t>Ποινικές Κυρώσεις.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63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Οι περί Ίσης μεταχείρισης στην Απασχόληση και την Εργασία Νόμοι του 2004 έως 2009</vt:lpstr>
      <vt:lpstr>Ερμηνεία</vt:lpstr>
      <vt:lpstr>συνέχεια</vt:lpstr>
      <vt:lpstr>Σκοπός εφαρμογής των Νόμων</vt:lpstr>
      <vt:lpstr>Μέσα προστασίας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Hadjikoumi  Alexia</dc:creator>
  <cp:lastModifiedBy>Hadjikoumi  Alexia</cp:lastModifiedBy>
  <cp:revision>14</cp:revision>
  <dcterms:created xsi:type="dcterms:W3CDTF">2017-10-09T06:58:52Z</dcterms:created>
  <dcterms:modified xsi:type="dcterms:W3CDTF">2017-10-16T06:50:03Z</dcterms:modified>
</cp:coreProperties>
</file>